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63" r:id="rId3"/>
    <p:sldId id="359" r:id="rId4"/>
    <p:sldId id="367" r:id="rId5"/>
    <p:sldId id="368" r:id="rId6"/>
    <p:sldId id="372" r:id="rId7"/>
    <p:sldId id="374" r:id="rId8"/>
    <p:sldId id="378" r:id="rId9"/>
    <p:sldId id="395" r:id="rId10"/>
    <p:sldId id="409" r:id="rId11"/>
    <p:sldId id="414" r:id="rId12"/>
    <p:sldId id="416" r:id="rId13"/>
    <p:sldId id="415" r:id="rId14"/>
  </p:sldIdLst>
  <p:sldSz cx="6858000" cy="9906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0" autoAdjust="0"/>
    <p:restoredTop sz="94660"/>
  </p:normalViewPr>
  <p:slideViewPr>
    <p:cSldViewPr snapToGrid="0">
      <p:cViewPr varScale="1">
        <p:scale>
          <a:sx n="79" d="100"/>
          <a:sy n="79" d="100"/>
        </p:scale>
        <p:origin x="2970" y="90"/>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875" indent="0" algn="ctr">
              <a:buNone/>
              <a:defRPr sz="1500"/>
            </a:lvl2pPr>
            <a:lvl3pPr marL="685750" indent="0" algn="ctr">
              <a:buNone/>
              <a:defRPr sz="1350"/>
            </a:lvl3pPr>
            <a:lvl4pPr marL="1028625" indent="0" algn="ctr">
              <a:buNone/>
              <a:defRPr sz="1200"/>
            </a:lvl4pPr>
            <a:lvl5pPr marL="1371500" indent="0" algn="ctr">
              <a:buNone/>
              <a:defRPr sz="1200"/>
            </a:lvl5pPr>
            <a:lvl6pPr marL="1714376" indent="0" algn="ctr">
              <a:buNone/>
              <a:defRPr sz="1200"/>
            </a:lvl6pPr>
            <a:lvl7pPr marL="2057251" indent="0" algn="ctr">
              <a:buNone/>
              <a:defRPr sz="1200"/>
            </a:lvl7pPr>
            <a:lvl8pPr marL="2400126" indent="0" algn="ctr">
              <a:buNone/>
              <a:defRPr sz="1200"/>
            </a:lvl8pPr>
            <a:lvl9pPr marL="2743001"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5B17723-7BF0-43B4-86B4-9DA063074104}" type="datetimeFigureOut">
              <a:rPr kumimoji="1" lang="ja-JP" altLang="en-US" smtClean="0"/>
              <a:t>2025/10/20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E3C8723-CC58-4C88-979A-007A3419CE71}" type="slidenum">
              <a:rPr kumimoji="1" lang="ja-JP" altLang="en-US" smtClean="0"/>
              <a:t>‹#›</a:t>
            </a:fld>
            <a:endParaRPr kumimoji="1" lang="ja-JP" altLang="en-US"/>
          </a:p>
        </p:txBody>
      </p:sp>
    </p:spTree>
    <p:extLst>
      <p:ext uri="{BB962C8B-B14F-4D97-AF65-F5344CB8AC3E}">
        <p14:creationId xmlns:p14="http://schemas.microsoft.com/office/powerpoint/2010/main" val="1815793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5B17723-7BF0-43B4-86B4-9DA063074104}" type="datetimeFigureOut">
              <a:rPr kumimoji="1" lang="ja-JP" altLang="en-US" smtClean="0"/>
              <a:t>2025/10/20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E3C8723-CC58-4C88-979A-007A3419CE71}" type="slidenum">
              <a:rPr kumimoji="1" lang="ja-JP" altLang="en-US" smtClean="0"/>
              <a:t>‹#›</a:t>
            </a:fld>
            <a:endParaRPr kumimoji="1" lang="ja-JP" altLang="en-US"/>
          </a:p>
        </p:txBody>
      </p:sp>
    </p:spTree>
    <p:extLst>
      <p:ext uri="{BB962C8B-B14F-4D97-AF65-F5344CB8AC3E}">
        <p14:creationId xmlns:p14="http://schemas.microsoft.com/office/powerpoint/2010/main" val="417226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7"/>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7"/>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5B17723-7BF0-43B4-86B4-9DA063074104}" type="datetimeFigureOut">
              <a:rPr kumimoji="1" lang="ja-JP" altLang="en-US" smtClean="0"/>
              <a:t>2025/10/20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E3C8723-CC58-4C88-979A-007A3419CE71}" type="slidenum">
              <a:rPr kumimoji="1" lang="ja-JP" altLang="en-US" smtClean="0"/>
              <a:t>‹#›</a:t>
            </a:fld>
            <a:endParaRPr kumimoji="1" lang="ja-JP" altLang="en-US"/>
          </a:p>
        </p:txBody>
      </p:sp>
    </p:spTree>
    <p:extLst>
      <p:ext uri="{BB962C8B-B14F-4D97-AF65-F5344CB8AC3E}">
        <p14:creationId xmlns:p14="http://schemas.microsoft.com/office/powerpoint/2010/main" val="1873562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5B17723-7BF0-43B4-86B4-9DA063074104}" type="datetimeFigureOut">
              <a:rPr kumimoji="1" lang="ja-JP" altLang="en-US" smtClean="0"/>
              <a:t>2025/10/20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E3C8723-CC58-4C88-979A-007A3419CE71}" type="slidenum">
              <a:rPr kumimoji="1" lang="ja-JP" altLang="en-US" smtClean="0"/>
              <a:t>‹#›</a:t>
            </a:fld>
            <a:endParaRPr kumimoji="1" lang="ja-JP" altLang="en-US"/>
          </a:p>
        </p:txBody>
      </p:sp>
    </p:spTree>
    <p:extLst>
      <p:ext uri="{BB962C8B-B14F-4D97-AF65-F5344CB8AC3E}">
        <p14:creationId xmlns:p14="http://schemas.microsoft.com/office/powerpoint/2010/main" val="1322393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7"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7" y="6629230"/>
            <a:ext cx="5915025" cy="2166937"/>
          </a:xfrm>
        </p:spPr>
        <p:txBody>
          <a:bodyPr/>
          <a:lstStyle>
            <a:lvl1pPr marL="0" indent="0">
              <a:buNone/>
              <a:defRPr sz="1800">
                <a:solidFill>
                  <a:schemeClr val="tx1"/>
                </a:solidFill>
              </a:defRPr>
            </a:lvl1pPr>
            <a:lvl2pPr marL="342875" indent="0">
              <a:buNone/>
              <a:defRPr sz="1500">
                <a:solidFill>
                  <a:schemeClr val="tx1">
                    <a:tint val="75000"/>
                  </a:schemeClr>
                </a:solidFill>
              </a:defRPr>
            </a:lvl2pPr>
            <a:lvl3pPr marL="685750" indent="0">
              <a:buNone/>
              <a:defRPr sz="1350">
                <a:solidFill>
                  <a:schemeClr val="tx1">
                    <a:tint val="75000"/>
                  </a:schemeClr>
                </a:solidFill>
              </a:defRPr>
            </a:lvl3pPr>
            <a:lvl4pPr marL="1028625" indent="0">
              <a:buNone/>
              <a:defRPr sz="1200">
                <a:solidFill>
                  <a:schemeClr val="tx1">
                    <a:tint val="75000"/>
                  </a:schemeClr>
                </a:solidFill>
              </a:defRPr>
            </a:lvl4pPr>
            <a:lvl5pPr marL="1371500" indent="0">
              <a:buNone/>
              <a:defRPr sz="1200">
                <a:solidFill>
                  <a:schemeClr val="tx1">
                    <a:tint val="75000"/>
                  </a:schemeClr>
                </a:solidFill>
              </a:defRPr>
            </a:lvl5pPr>
            <a:lvl6pPr marL="1714376" indent="0">
              <a:buNone/>
              <a:defRPr sz="1200">
                <a:solidFill>
                  <a:schemeClr val="tx1">
                    <a:tint val="75000"/>
                  </a:schemeClr>
                </a:solidFill>
              </a:defRPr>
            </a:lvl6pPr>
            <a:lvl7pPr marL="2057251" indent="0">
              <a:buNone/>
              <a:defRPr sz="1200">
                <a:solidFill>
                  <a:schemeClr val="tx1">
                    <a:tint val="75000"/>
                  </a:schemeClr>
                </a:solidFill>
              </a:defRPr>
            </a:lvl7pPr>
            <a:lvl8pPr marL="2400126" indent="0">
              <a:buNone/>
              <a:defRPr sz="1200">
                <a:solidFill>
                  <a:schemeClr val="tx1">
                    <a:tint val="75000"/>
                  </a:schemeClr>
                </a:solidFill>
              </a:defRPr>
            </a:lvl8pPr>
            <a:lvl9pPr marL="2743001"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5B17723-7BF0-43B4-86B4-9DA063074104}" type="datetimeFigureOut">
              <a:rPr kumimoji="1" lang="ja-JP" altLang="en-US" smtClean="0"/>
              <a:t>2025/10/20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E3C8723-CC58-4C88-979A-007A3419CE71}" type="slidenum">
              <a:rPr kumimoji="1" lang="ja-JP" altLang="en-US" smtClean="0"/>
              <a:t>‹#›</a:t>
            </a:fld>
            <a:endParaRPr kumimoji="1" lang="ja-JP" altLang="en-US"/>
          </a:p>
        </p:txBody>
      </p:sp>
    </p:spTree>
    <p:extLst>
      <p:ext uri="{BB962C8B-B14F-4D97-AF65-F5344CB8AC3E}">
        <p14:creationId xmlns:p14="http://schemas.microsoft.com/office/powerpoint/2010/main" val="1300626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5B17723-7BF0-43B4-86B4-9DA063074104}" type="datetimeFigureOut">
              <a:rPr kumimoji="1" lang="ja-JP" altLang="en-US" smtClean="0"/>
              <a:t>2025/10/20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E3C8723-CC58-4C88-979A-007A3419CE71}" type="slidenum">
              <a:rPr kumimoji="1" lang="ja-JP" altLang="en-US" smtClean="0"/>
              <a:t>‹#›</a:t>
            </a:fld>
            <a:endParaRPr kumimoji="1" lang="ja-JP" altLang="en-US"/>
          </a:p>
        </p:txBody>
      </p:sp>
    </p:spTree>
    <p:extLst>
      <p:ext uri="{BB962C8B-B14F-4D97-AF65-F5344CB8AC3E}">
        <p14:creationId xmlns:p14="http://schemas.microsoft.com/office/powerpoint/2010/main" val="1062798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3"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3" y="2428351"/>
            <a:ext cx="2901255" cy="1190095"/>
          </a:xfrm>
        </p:spPr>
        <p:txBody>
          <a:bodyPr anchor="b"/>
          <a:lstStyle>
            <a:lvl1pPr marL="0" indent="0">
              <a:buNone/>
              <a:defRPr sz="1800" b="1"/>
            </a:lvl1pPr>
            <a:lvl2pPr marL="342875" indent="0">
              <a:buNone/>
              <a:defRPr sz="1500" b="1"/>
            </a:lvl2pPr>
            <a:lvl3pPr marL="685750" indent="0">
              <a:buNone/>
              <a:defRPr sz="1350" b="1"/>
            </a:lvl3pPr>
            <a:lvl4pPr marL="1028625" indent="0">
              <a:buNone/>
              <a:defRPr sz="1200" b="1"/>
            </a:lvl4pPr>
            <a:lvl5pPr marL="1371500" indent="0">
              <a:buNone/>
              <a:defRPr sz="1200" b="1"/>
            </a:lvl5pPr>
            <a:lvl6pPr marL="1714376" indent="0">
              <a:buNone/>
              <a:defRPr sz="1200" b="1"/>
            </a:lvl6pPr>
            <a:lvl7pPr marL="2057251" indent="0">
              <a:buNone/>
              <a:defRPr sz="1200" b="1"/>
            </a:lvl7pPr>
            <a:lvl8pPr marL="2400126" indent="0">
              <a:buNone/>
              <a:defRPr sz="1200" b="1"/>
            </a:lvl8pPr>
            <a:lvl9pPr marL="2743001"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3" y="3618444"/>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5" y="2428351"/>
            <a:ext cx="2915543" cy="1190095"/>
          </a:xfrm>
        </p:spPr>
        <p:txBody>
          <a:bodyPr anchor="b"/>
          <a:lstStyle>
            <a:lvl1pPr marL="0" indent="0">
              <a:buNone/>
              <a:defRPr sz="1800" b="1"/>
            </a:lvl1pPr>
            <a:lvl2pPr marL="342875" indent="0">
              <a:buNone/>
              <a:defRPr sz="1500" b="1"/>
            </a:lvl2pPr>
            <a:lvl3pPr marL="685750" indent="0">
              <a:buNone/>
              <a:defRPr sz="1350" b="1"/>
            </a:lvl3pPr>
            <a:lvl4pPr marL="1028625" indent="0">
              <a:buNone/>
              <a:defRPr sz="1200" b="1"/>
            </a:lvl4pPr>
            <a:lvl5pPr marL="1371500" indent="0">
              <a:buNone/>
              <a:defRPr sz="1200" b="1"/>
            </a:lvl5pPr>
            <a:lvl6pPr marL="1714376" indent="0">
              <a:buNone/>
              <a:defRPr sz="1200" b="1"/>
            </a:lvl6pPr>
            <a:lvl7pPr marL="2057251" indent="0">
              <a:buNone/>
              <a:defRPr sz="1200" b="1"/>
            </a:lvl7pPr>
            <a:lvl8pPr marL="2400126" indent="0">
              <a:buNone/>
              <a:defRPr sz="1200" b="1"/>
            </a:lvl8pPr>
            <a:lvl9pPr marL="2743001"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5" y="3618444"/>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5B17723-7BF0-43B4-86B4-9DA063074104}" type="datetimeFigureOut">
              <a:rPr kumimoji="1" lang="ja-JP" altLang="en-US" smtClean="0"/>
              <a:t>2025/10/20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E3C8723-CC58-4C88-979A-007A3419CE71}" type="slidenum">
              <a:rPr kumimoji="1" lang="ja-JP" altLang="en-US" smtClean="0"/>
              <a:t>‹#›</a:t>
            </a:fld>
            <a:endParaRPr kumimoji="1" lang="ja-JP" altLang="en-US"/>
          </a:p>
        </p:txBody>
      </p:sp>
    </p:spTree>
    <p:extLst>
      <p:ext uri="{BB962C8B-B14F-4D97-AF65-F5344CB8AC3E}">
        <p14:creationId xmlns:p14="http://schemas.microsoft.com/office/powerpoint/2010/main" val="161644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5B17723-7BF0-43B4-86B4-9DA063074104}" type="datetimeFigureOut">
              <a:rPr kumimoji="1" lang="ja-JP" altLang="en-US" smtClean="0"/>
              <a:t>2025/10/20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E3C8723-CC58-4C88-979A-007A3419CE71}" type="slidenum">
              <a:rPr kumimoji="1" lang="ja-JP" altLang="en-US" smtClean="0"/>
              <a:t>‹#›</a:t>
            </a:fld>
            <a:endParaRPr kumimoji="1" lang="ja-JP" altLang="en-US"/>
          </a:p>
        </p:txBody>
      </p:sp>
    </p:spTree>
    <p:extLst>
      <p:ext uri="{BB962C8B-B14F-4D97-AF65-F5344CB8AC3E}">
        <p14:creationId xmlns:p14="http://schemas.microsoft.com/office/powerpoint/2010/main" val="4120285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B17723-7BF0-43B4-86B4-9DA063074104}" type="datetimeFigureOut">
              <a:rPr kumimoji="1" lang="ja-JP" altLang="en-US" smtClean="0"/>
              <a:t>2025/10/20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E3C8723-CC58-4C88-979A-007A3419CE71}" type="slidenum">
              <a:rPr kumimoji="1" lang="ja-JP" altLang="en-US" smtClean="0"/>
              <a:t>‹#›</a:t>
            </a:fld>
            <a:endParaRPr kumimoji="1" lang="ja-JP" altLang="en-US"/>
          </a:p>
        </p:txBody>
      </p:sp>
    </p:spTree>
    <p:extLst>
      <p:ext uri="{BB962C8B-B14F-4D97-AF65-F5344CB8AC3E}">
        <p14:creationId xmlns:p14="http://schemas.microsoft.com/office/powerpoint/2010/main" val="75543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5" y="1426287"/>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4"/>
            <a:ext cx="2211884" cy="5505627"/>
          </a:xfrm>
        </p:spPr>
        <p:txBody>
          <a:bodyPr/>
          <a:lstStyle>
            <a:lvl1pPr marL="0" indent="0">
              <a:buNone/>
              <a:defRPr sz="1200"/>
            </a:lvl1pPr>
            <a:lvl2pPr marL="342875" indent="0">
              <a:buNone/>
              <a:defRPr sz="1050"/>
            </a:lvl2pPr>
            <a:lvl3pPr marL="685750" indent="0">
              <a:buNone/>
              <a:defRPr sz="900"/>
            </a:lvl3pPr>
            <a:lvl4pPr marL="1028625" indent="0">
              <a:buNone/>
              <a:defRPr sz="750"/>
            </a:lvl4pPr>
            <a:lvl5pPr marL="1371500" indent="0">
              <a:buNone/>
              <a:defRPr sz="750"/>
            </a:lvl5pPr>
            <a:lvl6pPr marL="1714376" indent="0">
              <a:buNone/>
              <a:defRPr sz="750"/>
            </a:lvl6pPr>
            <a:lvl7pPr marL="2057251" indent="0">
              <a:buNone/>
              <a:defRPr sz="750"/>
            </a:lvl7pPr>
            <a:lvl8pPr marL="2400126" indent="0">
              <a:buNone/>
              <a:defRPr sz="750"/>
            </a:lvl8pPr>
            <a:lvl9pPr marL="2743001"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5B17723-7BF0-43B4-86B4-9DA063074104}" type="datetimeFigureOut">
              <a:rPr kumimoji="1" lang="ja-JP" altLang="en-US" smtClean="0"/>
              <a:t>2025/10/20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E3C8723-CC58-4C88-979A-007A3419CE71}" type="slidenum">
              <a:rPr kumimoji="1" lang="ja-JP" altLang="en-US" smtClean="0"/>
              <a:t>‹#›</a:t>
            </a:fld>
            <a:endParaRPr kumimoji="1" lang="ja-JP" altLang="en-US"/>
          </a:p>
        </p:txBody>
      </p:sp>
    </p:spTree>
    <p:extLst>
      <p:ext uri="{BB962C8B-B14F-4D97-AF65-F5344CB8AC3E}">
        <p14:creationId xmlns:p14="http://schemas.microsoft.com/office/powerpoint/2010/main" val="483286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5" y="1426287"/>
            <a:ext cx="3471863" cy="7039681"/>
          </a:xfrm>
        </p:spPr>
        <p:txBody>
          <a:bodyPr anchor="t"/>
          <a:lstStyle>
            <a:lvl1pPr marL="0" indent="0">
              <a:buNone/>
              <a:defRPr sz="2400"/>
            </a:lvl1pPr>
            <a:lvl2pPr marL="342875" indent="0">
              <a:buNone/>
              <a:defRPr sz="2100"/>
            </a:lvl2pPr>
            <a:lvl3pPr marL="685750" indent="0">
              <a:buNone/>
              <a:defRPr sz="1800"/>
            </a:lvl3pPr>
            <a:lvl4pPr marL="1028625" indent="0">
              <a:buNone/>
              <a:defRPr sz="1500"/>
            </a:lvl4pPr>
            <a:lvl5pPr marL="1371500" indent="0">
              <a:buNone/>
              <a:defRPr sz="1500"/>
            </a:lvl5pPr>
            <a:lvl6pPr marL="1714376" indent="0">
              <a:buNone/>
              <a:defRPr sz="1500"/>
            </a:lvl6pPr>
            <a:lvl7pPr marL="2057251" indent="0">
              <a:buNone/>
              <a:defRPr sz="1500"/>
            </a:lvl7pPr>
            <a:lvl8pPr marL="2400126" indent="0">
              <a:buNone/>
              <a:defRPr sz="1500"/>
            </a:lvl8pPr>
            <a:lvl9pPr marL="2743001"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4"/>
            <a:ext cx="2211884" cy="5505627"/>
          </a:xfrm>
        </p:spPr>
        <p:txBody>
          <a:bodyPr/>
          <a:lstStyle>
            <a:lvl1pPr marL="0" indent="0">
              <a:buNone/>
              <a:defRPr sz="1200"/>
            </a:lvl1pPr>
            <a:lvl2pPr marL="342875" indent="0">
              <a:buNone/>
              <a:defRPr sz="1050"/>
            </a:lvl2pPr>
            <a:lvl3pPr marL="685750" indent="0">
              <a:buNone/>
              <a:defRPr sz="900"/>
            </a:lvl3pPr>
            <a:lvl4pPr marL="1028625" indent="0">
              <a:buNone/>
              <a:defRPr sz="750"/>
            </a:lvl4pPr>
            <a:lvl5pPr marL="1371500" indent="0">
              <a:buNone/>
              <a:defRPr sz="750"/>
            </a:lvl5pPr>
            <a:lvl6pPr marL="1714376" indent="0">
              <a:buNone/>
              <a:defRPr sz="750"/>
            </a:lvl6pPr>
            <a:lvl7pPr marL="2057251" indent="0">
              <a:buNone/>
              <a:defRPr sz="750"/>
            </a:lvl7pPr>
            <a:lvl8pPr marL="2400126" indent="0">
              <a:buNone/>
              <a:defRPr sz="750"/>
            </a:lvl8pPr>
            <a:lvl9pPr marL="2743001"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5B17723-7BF0-43B4-86B4-9DA063074104}" type="datetimeFigureOut">
              <a:rPr kumimoji="1" lang="ja-JP" altLang="en-US" smtClean="0"/>
              <a:t>2025/10/20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E3C8723-CC58-4C88-979A-007A3419CE71}" type="slidenum">
              <a:rPr kumimoji="1" lang="ja-JP" altLang="en-US" smtClean="0"/>
              <a:t>‹#›</a:t>
            </a:fld>
            <a:endParaRPr kumimoji="1" lang="ja-JP" altLang="en-US"/>
          </a:p>
        </p:txBody>
      </p:sp>
    </p:spTree>
    <p:extLst>
      <p:ext uri="{BB962C8B-B14F-4D97-AF65-F5344CB8AC3E}">
        <p14:creationId xmlns:p14="http://schemas.microsoft.com/office/powerpoint/2010/main" val="659924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90"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90"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401"/>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5B17723-7BF0-43B4-86B4-9DA063074104}" type="datetimeFigureOut">
              <a:rPr kumimoji="1" lang="ja-JP" altLang="en-US" smtClean="0"/>
              <a:t>2025/10/20</a:t>
            </a:fld>
            <a:endParaRPr kumimoji="1" lang="ja-JP" altLang="en-US"/>
          </a:p>
        </p:txBody>
      </p:sp>
      <p:sp>
        <p:nvSpPr>
          <p:cNvPr id="5" name="Footer Placeholder 4"/>
          <p:cNvSpPr>
            <a:spLocks noGrp="1"/>
          </p:cNvSpPr>
          <p:nvPr>
            <p:ph type="ftr" sz="quarter" idx="3"/>
          </p:nvPr>
        </p:nvSpPr>
        <p:spPr>
          <a:xfrm>
            <a:off x="2271715" y="9181401"/>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401"/>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E3C8723-CC58-4C88-979A-007A3419CE71}" type="slidenum">
              <a:rPr kumimoji="1" lang="ja-JP" altLang="en-US" smtClean="0"/>
              <a:t>‹#›</a:t>
            </a:fld>
            <a:endParaRPr kumimoji="1" lang="ja-JP" altLang="en-US"/>
          </a:p>
        </p:txBody>
      </p:sp>
    </p:spTree>
    <p:extLst>
      <p:ext uri="{BB962C8B-B14F-4D97-AF65-F5344CB8AC3E}">
        <p14:creationId xmlns:p14="http://schemas.microsoft.com/office/powerpoint/2010/main" val="28612436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75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38" indent="-171438" algn="l" defTabSz="68575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13" indent="-171438" algn="l" defTabSz="68575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188" indent="-171438" algn="l" defTabSz="68575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063" indent="-171438" algn="l" defTabSz="68575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2938" indent="-171438" algn="l" defTabSz="68575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813" indent="-171438" algn="l" defTabSz="68575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688" indent="-171438" algn="l" defTabSz="68575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563" indent="-171438" algn="l" defTabSz="68575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438" indent="-171438" algn="l" defTabSz="68575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750" rtl="0" eaLnBrk="1" latinLnBrk="0" hangingPunct="1">
        <a:defRPr kumimoji="1" sz="1350" kern="1200">
          <a:solidFill>
            <a:schemeClr val="tx1"/>
          </a:solidFill>
          <a:latin typeface="+mn-lt"/>
          <a:ea typeface="+mn-ea"/>
          <a:cs typeface="+mn-cs"/>
        </a:defRPr>
      </a:lvl1pPr>
      <a:lvl2pPr marL="342875" algn="l" defTabSz="685750" rtl="0" eaLnBrk="1" latinLnBrk="0" hangingPunct="1">
        <a:defRPr kumimoji="1" sz="1350" kern="1200">
          <a:solidFill>
            <a:schemeClr val="tx1"/>
          </a:solidFill>
          <a:latin typeface="+mn-lt"/>
          <a:ea typeface="+mn-ea"/>
          <a:cs typeface="+mn-cs"/>
        </a:defRPr>
      </a:lvl2pPr>
      <a:lvl3pPr marL="685750" algn="l" defTabSz="685750" rtl="0" eaLnBrk="1" latinLnBrk="0" hangingPunct="1">
        <a:defRPr kumimoji="1" sz="1350" kern="1200">
          <a:solidFill>
            <a:schemeClr val="tx1"/>
          </a:solidFill>
          <a:latin typeface="+mn-lt"/>
          <a:ea typeface="+mn-ea"/>
          <a:cs typeface="+mn-cs"/>
        </a:defRPr>
      </a:lvl3pPr>
      <a:lvl4pPr marL="1028625" algn="l" defTabSz="685750" rtl="0" eaLnBrk="1" latinLnBrk="0" hangingPunct="1">
        <a:defRPr kumimoji="1" sz="1350" kern="1200">
          <a:solidFill>
            <a:schemeClr val="tx1"/>
          </a:solidFill>
          <a:latin typeface="+mn-lt"/>
          <a:ea typeface="+mn-ea"/>
          <a:cs typeface="+mn-cs"/>
        </a:defRPr>
      </a:lvl4pPr>
      <a:lvl5pPr marL="1371500" algn="l" defTabSz="685750" rtl="0" eaLnBrk="1" latinLnBrk="0" hangingPunct="1">
        <a:defRPr kumimoji="1" sz="1350" kern="1200">
          <a:solidFill>
            <a:schemeClr val="tx1"/>
          </a:solidFill>
          <a:latin typeface="+mn-lt"/>
          <a:ea typeface="+mn-ea"/>
          <a:cs typeface="+mn-cs"/>
        </a:defRPr>
      </a:lvl5pPr>
      <a:lvl6pPr marL="1714376" algn="l" defTabSz="685750" rtl="0" eaLnBrk="1" latinLnBrk="0" hangingPunct="1">
        <a:defRPr kumimoji="1" sz="1350" kern="1200">
          <a:solidFill>
            <a:schemeClr val="tx1"/>
          </a:solidFill>
          <a:latin typeface="+mn-lt"/>
          <a:ea typeface="+mn-ea"/>
          <a:cs typeface="+mn-cs"/>
        </a:defRPr>
      </a:lvl6pPr>
      <a:lvl7pPr marL="2057251" algn="l" defTabSz="685750" rtl="0" eaLnBrk="1" latinLnBrk="0" hangingPunct="1">
        <a:defRPr kumimoji="1" sz="1350" kern="1200">
          <a:solidFill>
            <a:schemeClr val="tx1"/>
          </a:solidFill>
          <a:latin typeface="+mn-lt"/>
          <a:ea typeface="+mn-ea"/>
          <a:cs typeface="+mn-cs"/>
        </a:defRPr>
      </a:lvl7pPr>
      <a:lvl8pPr marL="2400126" algn="l" defTabSz="685750" rtl="0" eaLnBrk="1" latinLnBrk="0" hangingPunct="1">
        <a:defRPr kumimoji="1" sz="1350" kern="1200">
          <a:solidFill>
            <a:schemeClr val="tx1"/>
          </a:solidFill>
          <a:latin typeface="+mn-lt"/>
          <a:ea typeface="+mn-ea"/>
          <a:cs typeface="+mn-cs"/>
        </a:defRPr>
      </a:lvl8pPr>
      <a:lvl9pPr marL="2743001" algn="l" defTabSz="68575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a:srcRect t="20747" r="2147" b="37071"/>
          <a:stretch/>
        </p:blipFill>
        <p:spPr>
          <a:xfrm>
            <a:off x="137814" y="246842"/>
            <a:ext cx="6710706" cy="1808018"/>
          </a:xfrm>
          <a:prstGeom prst="rect">
            <a:avLst/>
          </a:prstGeom>
        </p:spPr>
      </p:pic>
      <p:sp>
        <p:nvSpPr>
          <p:cNvPr id="10" name="タイトル 1"/>
          <p:cNvSpPr txBox="1">
            <a:spLocks/>
          </p:cNvSpPr>
          <p:nvPr/>
        </p:nvSpPr>
        <p:spPr>
          <a:xfrm>
            <a:off x="4100464" y="307050"/>
            <a:ext cx="2001603" cy="7008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b="1" spc="-500" dirty="0">
                <a:latin typeface="HGS教科書体" panose="02020600000000000000" pitchFamily="18" charset="-128"/>
                <a:ea typeface="HGS教科書体" panose="02020600000000000000" pitchFamily="18" charset="-128"/>
              </a:rPr>
              <a:t>令和７年度 前期</a:t>
            </a:r>
          </a:p>
        </p:txBody>
      </p:sp>
      <p:sp>
        <p:nvSpPr>
          <p:cNvPr id="2" name="テキスト ボックス 1"/>
          <p:cNvSpPr txBox="1"/>
          <p:nvPr/>
        </p:nvSpPr>
        <p:spPr>
          <a:xfrm>
            <a:off x="737845" y="2024058"/>
            <a:ext cx="5681226" cy="646331"/>
          </a:xfrm>
          <a:prstGeom prst="rect">
            <a:avLst/>
          </a:prstGeom>
          <a:noFill/>
          <a:ln>
            <a:solidFill>
              <a:schemeClr val="tx1"/>
            </a:solidFill>
          </a:ln>
        </p:spPr>
        <p:txBody>
          <a:bodyPr wrap="square" rtlCol="0">
            <a:spAutoFit/>
          </a:bodyPr>
          <a:lstStyle/>
          <a:p>
            <a:r>
              <a:rPr lang="ja-JP" altLang="en-US" b="1" dirty="0">
                <a:latin typeface="游ゴシック Light" panose="020B0300000000000000" pitchFamily="50" charset="-128"/>
                <a:ea typeface="游ゴシック Light" panose="020B0300000000000000" pitchFamily="50" charset="-128"/>
              </a:rPr>
              <a:t>令和７年５月から令和７年９月までの本市の学校教育に関する取組について主なものを取りまとめました。</a:t>
            </a:r>
          </a:p>
        </p:txBody>
      </p:sp>
      <p:sp>
        <p:nvSpPr>
          <p:cNvPr id="6" name="テキスト ボックス 2">
            <a:extLst>
              <a:ext uri="{FF2B5EF4-FFF2-40B4-BE49-F238E27FC236}">
                <a16:creationId xmlns:a16="http://schemas.microsoft.com/office/drawing/2014/main" id="{33C70C2E-8281-4F1E-8401-2EE3653D2585}"/>
              </a:ext>
            </a:extLst>
          </p:cNvPr>
          <p:cNvSpPr txBox="1">
            <a:spLocks noChangeArrowheads="1"/>
          </p:cNvSpPr>
          <p:nvPr/>
        </p:nvSpPr>
        <p:spPr bwMode="auto">
          <a:xfrm>
            <a:off x="2661614" y="9229452"/>
            <a:ext cx="1438850" cy="261610"/>
          </a:xfrm>
          <a:prstGeom prst="rect">
            <a:avLst/>
          </a:prstGeom>
          <a:noFill/>
          <a:ln w="9525">
            <a:noFill/>
            <a:miter lim="800000"/>
            <a:headEnd/>
            <a:tailEnd/>
          </a:ln>
        </p:spPr>
        <p:txBody>
          <a:bodyPr rot="0" vert="horz" wrap="square" lIns="91440" tIns="45720" rIns="91440" bIns="45720" anchor="t" anchorCtr="0">
            <a:spAutoFit/>
          </a:bodyPr>
          <a:lstStyle/>
          <a:p>
            <a:pPr algn="ctr"/>
            <a:r>
              <a:rPr lang="ja-JP" altLang="en-US" sz="1100" b="1" kern="100" dirty="0">
                <a:latin typeface="游明朝" panose="02020400000000000000" pitchFamily="18" charset="-128"/>
                <a:ea typeface="游明朝" panose="02020400000000000000" pitchFamily="18" charset="-128"/>
                <a:cs typeface="Times New Roman" panose="02020603050405020304" pitchFamily="18" charset="0"/>
              </a:rPr>
              <a:t>５月２日（金）</a:t>
            </a:r>
            <a:endParaRPr lang="ja-JP" altLang="en-US" sz="1100" kern="100" dirty="0">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7" name="図 6">
            <a:extLst>
              <a:ext uri="{FF2B5EF4-FFF2-40B4-BE49-F238E27FC236}">
                <a16:creationId xmlns:a16="http://schemas.microsoft.com/office/drawing/2014/main" id="{1E94DBDF-C3B2-4D19-B0FA-4C1FCDB34C10}"/>
              </a:ext>
            </a:extLst>
          </p:cNvPr>
          <p:cNvPicPr>
            <a:picLocks noChangeAspect="1"/>
          </p:cNvPicPr>
          <p:nvPr/>
        </p:nvPicPr>
        <p:blipFill rotWithShape="1">
          <a:blip r:embed="rId3">
            <a:extLst>
              <a:ext uri="{28A0092B-C50C-407E-A947-70E740481C1C}">
                <a14:useLocalDpi xmlns:a14="http://schemas.microsoft.com/office/drawing/2010/main" val="0"/>
              </a:ext>
            </a:extLst>
          </a:blip>
          <a:srcRect l="20381" t="6812" r="20571" b="9328"/>
          <a:stretch/>
        </p:blipFill>
        <p:spPr>
          <a:xfrm>
            <a:off x="98058" y="2707836"/>
            <a:ext cx="6701245" cy="6722862"/>
          </a:xfrm>
          <a:prstGeom prst="rect">
            <a:avLst/>
          </a:prstGeom>
          <a:ln>
            <a:solidFill>
              <a:schemeClr val="tx1"/>
            </a:solidFill>
          </a:ln>
        </p:spPr>
      </p:pic>
      <p:sp>
        <p:nvSpPr>
          <p:cNvPr id="8" name="テキスト ボックス 7">
            <a:extLst>
              <a:ext uri="{FF2B5EF4-FFF2-40B4-BE49-F238E27FC236}">
                <a16:creationId xmlns:a16="http://schemas.microsoft.com/office/drawing/2014/main" id="{F434D991-5648-4D5E-A868-3E85D92D57DA}"/>
              </a:ext>
            </a:extLst>
          </p:cNvPr>
          <p:cNvSpPr txBox="1">
            <a:spLocks noChangeArrowheads="1"/>
          </p:cNvSpPr>
          <p:nvPr/>
        </p:nvSpPr>
        <p:spPr bwMode="auto">
          <a:xfrm>
            <a:off x="463331" y="9468145"/>
            <a:ext cx="1438850" cy="261610"/>
          </a:xfrm>
          <a:prstGeom prst="rect">
            <a:avLst/>
          </a:prstGeom>
          <a:noFill/>
          <a:ln w="9525">
            <a:noFill/>
            <a:miter lim="800000"/>
            <a:headEnd/>
            <a:tailEnd/>
          </a:ln>
        </p:spPr>
        <p:txBody>
          <a:bodyPr rot="0" vert="horz" wrap="square" lIns="91440" tIns="45720" rIns="91440" bIns="45720" anchor="t" anchorCtr="0">
            <a:spAutoFit/>
          </a:bodyPr>
          <a:lstStyle/>
          <a:p>
            <a:pPr algn="ctr"/>
            <a:r>
              <a:rPr lang="ja-JP" altLang="en-US" sz="1100" b="1" kern="100" dirty="0">
                <a:latin typeface="游明朝" panose="02020400000000000000" pitchFamily="18" charset="-128"/>
                <a:ea typeface="游明朝" panose="02020400000000000000" pitchFamily="18" charset="-128"/>
                <a:cs typeface="Times New Roman" panose="02020603050405020304" pitchFamily="18" charset="0"/>
              </a:rPr>
              <a:t>６月</a:t>
            </a:r>
            <a:r>
              <a:rPr lang="en-US" altLang="ja-JP" sz="1100" b="1" kern="100" dirty="0">
                <a:latin typeface="游明朝" panose="02020400000000000000" pitchFamily="18" charset="-128"/>
                <a:ea typeface="游明朝" panose="02020400000000000000" pitchFamily="18" charset="-128"/>
                <a:cs typeface="Times New Roman" panose="02020603050405020304" pitchFamily="18" charset="0"/>
              </a:rPr>
              <a:t>26</a:t>
            </a:r>
            <a:r>
              <a:rPr lang="ja-JP" altLang="en-US" sz="1100" b="1" kern="100" dirty="0">
                <a:latin typeface="游明朝" panose="02020400000000000000" pitchFamily="18" charset="-128"/>
                <a:ea typeface="游明朝" panose="02020400000000000000" pitchFamily="18" charset="-128"/>
                <a:cs typeface="Times New Roman" panose="02020603050405020304" pitchFamily="18" charset="0"/>
              </a:rPr>
              <a:t>日（木）</a:t>
            </a:r>
            <a:endParaRPr lang="ja-JP" altLang="en-US" sz="1100" kern="100" dirty="0">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240016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AFDA56C-48A4-4BEC-97A9-F7BD4F388501}"/>
              </a:ext>
            </a:extLst>
          </p:cNvPr>
          <p:cNvPicPr>
            <a:picLocks noChangeAspect="1"/>
          </p:cNvPicPr>
          <p:nvPr/>
        </p:nvPicPr>
        <p:blipFill rotWithShape="1">
          <a:blip r:embed="rId2">
            <a:extLst>
              <a:ext uri="{28A0092B-C50C-407E-A947-70E740481C1C}">
                <a14:useLocalDpi xmlns:a14="http://schemas.microsoft.com/office/drawing/2010/main" val="0"/>
              </a:ext>
            </a:extLst>
          </a:blip>
          <a:srcRect l="21170" t="6313" r="22293" b="9889"/>
          <a:stretch/>
        </p:blipFill>
        <p:spPr>
          <a:xfrm>
            <a:off x="63388" y="622799"/>
            <a:ext cx="6666577" cy="6979784"/>
          </a:xfrm>
          <a:prstGeom prst="rect">
            <a:avLst/>
          </a:prstGeom>
          <a:ln>
            <a:solidFill>
              <a:schemeClr val="tx1"/>
            </a:solidFill>
          </a:ln>
        </p:spPr>
      </p:pic>
      <p:sp>
        <p:nvSpPr>
          <p:cNvPr id="3" name="テキスト ボックス 2">
            <a:extLst>
              <a:ext uri="{FF2B5EF4-FFF2-40B4-BE49-F238E27FC236}">
                <a16:creationId xmlns:a16="http://schemas.microsoft.com/office/drawing/2014/main" id="{168E0136-6641-411E-9CE3-40F680D1586A}"/>
              </a:ext>
            </a:extLst>
          </p:cNvPr>
          <p:cNvSpPr txBox="1">
            <a:spLocks noChangeArrowheads="1"/>
          </p:cNvSpPr>
          <p:nvPr/>
        </p:nvSpPr>
        <p:spPr bwMode="auto">
          <a:xfrm>
            <a:off x="2677251" y="7784403"/>
            <a:ext cx="1438850" cy="261610"/>
          </a:xfrm>
          <a:prstGeom prst="rect">
            <a:avLst/>
          </a:prstGeom>
          <a:noFill/>
          <a:ln w="9525">
            <a:noFill/>
            <a:miter lim="800000"/>
            <a:headEnd/>
            <a:tailEnd/>
          </a:ln>
        </p:spPr>
        <p:txBody>
          <a:bodyPr rot="0" vert="horz" wrap="square" lIns="91440" tIns="45720" rIns="91440" bIns="45720" anchor="t" anchorCtr="0">
            <a:spAutoFit/>
          </a:bodyPr>
          <a:lstStyle/>
          <a:p>
            <a:pPr algn="ctr"/>
            <a:r>
              <a:rPr lang="ja-JP" altLang="en-US" sz="1100" b="1" kern="100" dirty="0">
                <a:latin typeface="游明朝" panose="02020400000000000000" pitchFamily="18" charset="-128"/>
                <a:ea typeface="游明朝" panose="02020400000000000000" pitchFamily="18" charset="-128"/>
                <a:cs typeface="Times New Roman" panose="02020603050405020304" pitchFamily="18" charset="0"/>
              </a:rPr>
              <a:t>８月５日（火）</a:t>
            </a:r>
            <a:endParaRPr lang="ja-JP" altLang="en-US" sz="1100" kern="100" dirty="0">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492272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137C154-9A0B-42A8-B472-8203EB3876B7}"/>
              </a:ext>
            </a:extLst>
          </p:cNvPr>
          <p:cNvPicPr>
            <a:picLocks noChangeAspect="1"/>
          </p:cNvPicPr>
          <p:nvPr/>
        </p:nvPicPr>
        <p:blipFill rotWithShape="1">
          <a:blip r:embed="rId2">
            <a:extLst>
              <a:ext uri="{28A0092B-C50C-407E-A947-70E740481C1C}">
                <a14:useLocalDpi xmlns:a14="http://schemas.microsoft.com/office/drawing/2010/main" val="0"/>
              </a:ext>
            </a:extLst>
          </a:blip>
          <a:srcRect l="22476" t="9321" r="22666" b="12909"/>
          <a:stretch/>
        </p:blipFill>
        <p:spPr>
          <a:xfrm>
            <a:off x="150222" y="222068"/>
            <a:ext cx="6557555" cy="6580324"/>
          </a:xfrm>
          <a:prstGeom prst="rect">
            <a:avLst/>
          </a:prstGeom>
          <a:ln>
            <a:solidFill>
              <a:schemeClr val="tx1"/>
            </a:solidFill>
          </a:ln>
        </p:spPr>
      </p:pic>
      <p:sp>
        <p:nvSpPr>
          <p:cNvPr id="4" name="テキスト ボックス 3">
            <a:extLst>
              <a:ext uri="{FF2B5EF4-FFF2-40B4-BE49-F238E27FC236}">
                <a16:creationId xmlns:a16="http://schemas.microsoft.com/office/drawing/2014/main" id="{DB9C03A4-B87C-4EDE-8497-0B08823F451B}"/>
              </a:ext>
            </a:extLst>
          </p:cNvPr>
          <p:cNvSpPr txBox="1">
            <a:spLocks noChangeArrowheads="1"/>
          </p:cNvSpPr>
          <p:nvPr/>
        </p:nvSpPr>
        <p:spPr bwMode="auto">
          <a:xfrm>
            <a:off x="2709574" y="6906542"/>
            <a:ext cx="1438850" cy="261610"/>
          </a:xfrm>
          <a:prstGeom prst="rect">
            <a:avLst/>
          </a:prstGeom>
          <a:noFill/>
          <a:ln w="9525">
            <a:noFill/>
            <a:miter lim="800000"/>
            <a:headEnd/>
            <a:tailEnd/>
          </a:ln>
        </p:spPr>
        <p:txBody>
          <a:bodyPr rot="0" vert="horz" wrap="square" lIns="91440" tIns="45720" rIns="91440" bIns="45720" anchor="t" anchorCtr="0">
            <a:spAutoFit/>
          </a:bodyPr>
          <a:lstStyle/>
          <a:p>
            <a:pPr algn="ctr"/>
            <a:r>
              <a:rPr lang="ja-JP" altLang="en-US" sz="1100" b="1" kern="100" dirty="0">
                <a:latin typeface="游明朝" panose="02020400000000000000" pitchFamily="18" charset="-128"/>
                <a:ea typeface="游明朝" panose="02020400000000000000" pitchFamily="18" charset="-128"/>
                <a:cs typeface="Times New Roman" panose="02020603050405020304" pitchFamily="18" charset="0"/>
              </a:rPr>
              <a:t>９月</a:t>
            </a:r>
            <a:r>
              <a:rPr lang="en-US" altLang="ja-JP" sz="1100" b="1" kern="100" dirty="0">
                <a:latin typeface="游明朝" panose="02020400000000000000" pitchFamily="18" charset="-128"/>
                <a:ea typeface="游明朝" panose="02020400000000000000" pitchFamily="18" charset="-128"/>
                <a:cs typeface="Times New Roman" panose="02020603050405020304" pitchFamily="18" charset="0"/>
              </a:rPr>
              <a:t>12</a:t>
            </a:r>
            <a:r>
              <a:rPr lang="ja-JP" altLang="en-US" sz="1100" b="1" kern="100" dirty="0">
                <a:latin typeface="游明朝" panose="02020400000000000000" pitchFamily="18" charset="-128"/>
                <a:ea typeface="游明朝" panose="02020400000000000000" pitchFamily="18" charset="-128"/>
                <a:cs typeface="Times New Roman" panose="02020603050405020304" pitchFamily="18" charset="0"/>
              </a:rPr>
              <a:t>日（金）</a:t>
            </a:r>
            <a:endParaRPr lang="ja-JP" altLang="en-US" sz="1100" kern="100" dirty="0">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613858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5D2D7C7-A8ED-4EFF-86E9-073380DFCDC3}"/>
              </a:ext>
            </a:extLst>
          </p:cNvPr>
          <p:cNvPicPr>
            <a:picLocks noChangeAspect="1"/>
          </p:cNvPicPr>
          <p:nvPr/>
        </p:nvPicPr>
        <p:blipFill rotWithShape="1">
          <a:blip r:embed="rId2">
            <a:extLst>
              <a:ext uri="{28A0092B-C50C-407E-A947-70E740481C1C}">
                <a14:useLocalDpi xmlns:a14="http://schemas.microsoft.com/office/drawing/2010/main" val="0"/>
              </a:ext>
            </a:extLst>
          </a:blip>
          <a:srcRect l="26778" t="15690" r="26179" b="16867"/>
          <a:stretch/>
        </p:blipFill>
        <p:spPr>
          <a:xfrm>
            <a:off x="1306284" y="296421"/>
            <a:ext cx="4598127" cy="9313157"/>
          </a:xfrm>
          <a:prstGeom prst="rect">
            <a:avLst/>
          </a:prstGeom>
          <a:ln>
            <a:solidFill>
              <a:schemeClr val="tx1"/>
            </a:solidFill>
          </a:ln>
        </p:spPr>
      </p:pic>
      <p:sp>
        <p:nvSpPr>
          <p:cNvPr id="4" name="テキスト ボックス 3">
            <a:extLst>
              <a:ext uri="{FF2B5EF4-FFF2-40B4-BE49-F238E27FC236}">
                <a16:creationId xmlns:a16="http://schemas.microsoft.com/office/drawing/2014/main" id="{51CB211A-94EC-4954-A9DC-134706FB83D1}"/>
              </a:ext>
            </a:extLst>
          </p:cNvPr>
          <p:cNvSpPr txBox="1">
            <a:spLocks noChangeArrowheads="1"/>
          </p:cNvSpPr>
          <p:nvPr/>
        </p:nvSpPr>
        <p:spPr bwMode="auto">
          <a:xfrm>
            <a:off x="0" y="8942325"/>
            <a:ext cx="1438850" cy="261610"/>
          </a:xfrm>
          <a:prstGeom prst="rect">
            <a:avLst/>
          </a:prstGeom>
          <a:noFill/>
          <a:ln w="9525">
            <a:noFill/>
            <a:miter lim="800000"/>
            <a:headEnd/>
            <a:tailEnd/>
          </a:ln>
        </p:spPr>
        <p:txBody>
          <a:bodyPr rot="0" vert="horz" wrap="square" lIns="91440" tIns="45720" rIns="91440" bIns="45720" anchor="t" anchorCtr="0">
            <a:spAutoFit/>
          </a:bodyPr>
          <a:lstStyle/>
          <a:p>
            <a:pPr algn="ctr"/>
            <a:r>
              <a:rPr lang="ja-JP" altLang="en-US" sz="1100" b="1" kern="100" dirty="0">
                <a:latin typeface="游明朝" panose="02020400000000000000" pitchFamily="18" charset="-128"/>
                <a:ea typeface="游明朝" panose="02020400000000000000" pitchFamily="18" charset="-128"/>
                <a:cs typeface="Times New Roman" panose="02020603050405020304" pitchFamily="18" charset="0"/>
              </a:rPr>
              <a:t>９月２８日（日）</a:t>
            </a:r>
            <a:endParaRPr lang="ja-JP" altLang="en-US" sz="1100" kern="100" dirty="0">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359844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FBA8B45-EA42-445E-A890-76FA3057C917}"/>
              </a:ext>
            </a:extLst>
          </p:cNvPr>
          <p:cNvPicPr>
            <a:picLocks noChangeAspect="1"/>
          </p:cNvPicPr>
          <p:nvPr/>
        </p:nvPicPr>
        <p:blipFill rotWithShape="1">
          <a:blip r:embed="rId2">
            <a:extLst>
              <a:ext uri="{28A0092B-C50C-407E-A947-70E740481C1C}">
                <a14:useLocalDpi xmlns:a14="http://schemas.microsoft.com/office/drawing/2010/main" val="0"/>
              </a:ext>
            </a:extLst>
          </a:blip>
          <a:srcRect l="18857" t="7891" r="20572" b="9868"/>
          <a:stretch/>
        </p:blipFill>
        <p:spPr>
          <a:xfrm>
            <a:off x="228386" y="1698171"/>
            <a:ext cx="6401228" cy="6139544"/>
          </a:xfrm>
          <a:prstGeom prst="rect">
            <a:avLst/>
          </a:prstGeom>
          <a:ln>
            <a:solidFill>
              <a:schemeClr val="tx1"/>
            </a:solidFill>
          </a:ln>
        </p:spPr>
      </p:pic>
      <p:sp>
        <p:nvSpPr>
          <p:cNvPr id="4" name="テキスト ボックス 3">
            <a:extLst>
              <a:ext uri="{FF2B5EF4-FFF2-40B4-BE49-F238E27FC236}">
                <a16:creationId xmlns:a16="http://schemas.microsoft.com/office/drawing/2014/main" id="{10406931-23A2-450B-ADCD-A15A93BAFC49}"/>
              </a:ext>
            </a:extLst>
          </p:cNvPr>
          <p:cNvSpPr txBox="1">
            <a:spLocks noChangeArrowheads="1"/>
          </p:cNvSpPr>
          <p:nvPr/>
        </p:nvSpPr>
        <p:spPr bwMode="auto">
          <a:xfrm>
            <a:off x="2709575" y="7946219"/>
            <a:ext cx="1438850" cy="261610"/>
          </a:xfrm>
          <a:prstGeom prst="rect">
            <a:avLst/>
          </a:prstGeom>
          <a:noFill/>
          <a:ln w="9525">
            <a:noFill/>
            <a:miter lim="800000"/>
            <a:headEnd/>
            <a:tailEnd/>
          </a:ln>
        </p:spPr>
        <p:txBody>
          <a:bodyPr rot="0" vert="horz" wrap="square" lIns="91440" tIns="45720" rIns="91440" bIns="45720" anchor="t" anchorCtr="0">
            <a:spAutoFit/>
          </a:bodyPr>
          <a:lstStyle/>
          <a:p>
            <a:pPr algn="ctr"/>
            <a:r>
              <a:rPr lang="ja-JP" altLang="en-US" sz="1100" b="1" kern="100" dirty="0">
                <a:latin typeface="游明朝" panose="02020400000000000000" pitchFamily="18" charset="-128"/>
                <a:ea typeface="游明朝" panose="02020400000000000000" pitchFamily="18" charset="-128"/>
                <a:cs typeface="Times New Roman" panose="02020603050405020304" pitchFamily="18" charset="0"/>
              </a:rPr>
              <a:t>９月</a:t>
            </a:r>
            <a:r>
              <a:rPr lang="en-US" altLang="ja-JP" sz="1100" b="1" kern="100" dirty="0">
                <a:latin typeface="游明朝" panose="02020400000000000000" pitchFamily="18" charset="-128"/>
                <a:ea typeface="游明朝" panose="02020400000000000000" pitchFamily="18" charset="-128"/>
                <a:cs typeface="Times New Roman" panose="02020603050405020304" pitchFamily="18" charset="0"/>
              </a:rPr>
              <a:t>29</a:t>
            </a:r>
            <a:r>
              <a:rPr lang="ja-JP" altLang="en-US" sz="1100" b="1" kern="100" dirty="0">
                <a:latin typeface="游明朝" panose="02020400000000000000" pitchFamily="18" charset="-128"/>
                <a:ea typeface="游明朝" panose="02020400000000000000" pitchFamily="18" charset="-128"/>
                <a:cs typeface="Times New Roman" panose="02020603050405020304" pitchFamily="18" charset="0"/>
              </a:rPr>
              <a:t>日（月）</a:t>
            </a:r>
            <a:endParaRPr lang="ja-JP" altLang="en-US" sz="1100" kern="100" dirty="0">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763196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2">
            <a:extLst>
              <a:ext uri="{FF2B5EF4-FFF2-40B4-BE49-F238E27FC236}">
                <a16:creationId xmlns:a16="http://schemas.microsoft.com/office/drawing/2014/main" id="{590D3346-6686-48A0-94F5-CE4080556702}"/>
              </a:ext>
            </a:extLst>
          </p:cNvPr>
          <p:cNvSpPr txBox="1">
            <a:spLocks noChangeArrowheads="1"/>
          </p:cNvSpPr>
          <p:nvPr/>
        </p:nvSpPr>
        <p:spPr bwMode="auto">
          <a:xfrm>
            <a:off x="2550039" y="9083040"/>
            <a:ext cx="1757922" cy="261610"/>
          </a:xfrm>
          <a:prstGeom prst="rect">
            <a:avLst/>
          </a:prstGeom>
          <a:noFill/>
          <a:ln w="9525">
            <a:noFill/>
            <a:miter lim="800000"/>
            <a:headEnd/>
            <a:tailEnd/>
          </a:ln>
        </p:spPr>
        <p:txBody>
          <a:bodyPr rot="0" vert="horz" wrap="square" lIns="91440" tIns="45720" rIns="91440" bIns="45720" anchor="t" anchorCtr="0">
            <a:spAutoFit/>
          </a:bodyPr>
          <a:lstStyle/>
          <a:p>
            <a:pPr algn="ctr"/>
            <a:r>
              <a:rPr lang="ja-JP" altLang="en-US" sz="1100" b="1" kern="100" dirty="0">
                <a:latin typeface="游明朝" panose="02020400000000000000" pitchFamily="18" charset="-128"/>
                <a:ea typeface="游明朝" panose="02020400000000000000" pitchFamily="18" charset="-128"/>
                <a:cs typeface="Times New Roman" panose="02020603050405020304" pitchFamily="18" charset="0"/>
              </a:rPr>
              <a:t>４月</a:t>
            </a:r>
            <a:r>
              <a:rPr lang="en-US" altLang="ja-JP" sz="1100" b="1" kern="100" dirty="0">
                <a:latin typeface="游明朝" panose="02020400000000000000" pitchFamily="18" charset="-128"/>
                <a:ea typeface="游明朝" panose="02020400000000000000" pitchFamily="18" charset="-128"/>
                <a:cs typeface="Times New Roman" panose="02020603050405020304" pitchFamily="18" charset="0"/>
              </a:rPr>
              <a:t>24</a:t>
            </a:r>
            <a:r>
              <a:rPr lang="ja-JP" altLang="en-US" sz="1100" b="1" kern="100" dirty="0">
                <a:latin typeface="游明朝" panose="02020400000000000000" pitchFamily="18" charset="-128"/>
                <a:ea typeface="游明朝" panose="02020400000000000000" pitchFamily="18" charset="-128"/>
                <a:cs typeface="Times New Roman" panose="02020603050405020304" pitchFamily="18" charset="0"/>
              </a:rPr>
              <a:t>日（夕刊）（金）</a:t>
            </a:r>
            <a:endParaRPr lang="ja-JP" altLang="en-US" sz="1100" kern="100" dirty="0">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3" name="図 2">
            <a:extLst>
              <a:ext uri="{FF2B5EF4-FFF2-40B4-BE49-F238E27FC236}">
                <a16:creationId xmlns:a16="http://schemas.microsoft.com/office/drawing/2014/main" id="{AB58A7FE-D0C1-415B-B244-E024B53ECE36}"/>
              </a:ext>
            </a:extLst>
          </p:cNvPr>
          <p:cNvPicPr>
            <a:picLocks noChangeAspect="1"/>
          </p:cNvPicPr>
          <p:nvPr/>
        </p:nvPicPr>
        <p:blipFill rotWithShape="1">
          <a:blip r:embed="rId2">
            <a:extLst>
              <a:ext uri="{28A0092B-C50C-407E-A947-70E740481C1C}">
                <a14:useLocalDpi xmlns:a14="http://schemas.microsoft.com/office/drawing/2010/main" val="0"/>
              </a:ext>
            </a:extLst>
          </a:blip>
          <a:srcRect l="7087" t="13454" r="8151" b="14560"/>
          <a:stretch/>
        </p:blipFill>
        <p:spPr>
          <a:xfrm>
            <a:off x="51641" y="822960"/>
            <a:ext cx="6754718" cy="7955280"/>
          </a:xfrm>
          <a:prstGeom prst="rect">
            <a:avLst/>
          </a:prstGeom>
          <a:ln>
            <a:solidFill>
              <a:schemeClr val="tx1"/>
            </a:solidFill>
          </a:ln>
        </p:spPr>
      </p:pic>
    </p:spTree>
    <p:extLst>
      <p:ext uri="{BB962C8B-B14F-4D97-AF65-F5344CB8AC3E}">
        <p14:creationId xmlns:p14="http://schemas.microsoft.com/office/powerpoint/2010/main" val="176576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2">
            <a:extLst>
              <a:ext uri="{FF2B5EF4-FFF2-40B4-BE49-F238E27FC236}">
                <a16:creationId xmlns:a16="http://schemas.microsoft.com/office/drawing/2014/main" id="{C6255B89-B662-429F-A478-47D71B9A2FF4}"/>
              </a:ext>
            </a:extLst>
          </p:cNvPr>
          <p:cNvSpPr txBox="1">
            <a:spLocks noChangeArrowheads="1"/>
          </p:cNvSpPr>
          <p:nvPr/>
        </p:nvSpPr>
        <p:spPr bwMode="auto">
          <a:xfrm>
            <a:off x="2709575" y="8936844"/>
            <a:ext cx="1438850" cy="261610"/>
          </a:xfrm>
          <a:prstGeom prst="rect">
            <a:avLst/>
          </a:prstGeom>
          <a:noFill/>
          <a:ln w="9525">
            <a:noFill/>
            <a:miter lim="800000"/>
            <a:headEnd/>
            <a:tailEnd/>
          </a:ln>
        </p:spPr>
        <p:txBody>
          <a:bodyPr rot="0" vert="horz" wrap="square" lIns="91440" tIns="45720" rIns="91440" bIns="45720" anchor="t" anchorCtr="0">
            <a:spAutoFit/>
          </a:bodyPr>
          <a:lstStyle/>
          <a:p>
            <a:pPr algn="ctr"/>
            <a:r>
              <a:rPr lang="ja-JP" altLang="en-US" sz="1100" b="1" kern="100" dirty="0">
                <a:latin typeface="游明朝" panose="02020400000000000000" pitchFamily="18" charset="-128"/>
                <a:ea typeface="游明朝" panose="02020400000000000000" pitchFamily="18" charset="-128"/>
                <a:cs typeface="Times New Roman" panose="02020603050405020304" pitchFamily="18" charset="0"/>
              </a:rPr>
              <a:t>５月２日（金）</a:t>
            </a:r>
            <a:endParaRPr lang="ja-JP" altLang="en-US" sz="1100" kern="100" dirty="0">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5" name="図 4">
            <a:extLst>
              <a:ext uri="{FF2B5EF4-FFF2-40B4-BE49-F238E27FC236}">
                <a16:creationId xmlns:a16="http://schemas.microsoft.com/office/drawing/2014/main" id="{06E2D263-069C-4C38-913E-76AA7F4B061C}"/>
              </a:ext>
            </a:extLst>
          </p:cNvPr>
          <p:cNvPicPr>
            <a:picLocks noChangeAspect="1"/>
          </p:cNvPicPr>
          <p:nvPr/>
        </p:nvPicPr>
        <p:blipFill rotWithShape="1">
          <a:blip r:embed="rId2">
            <a:extLst>
              <a:ext uri="{28A0092B-C50C-407E-A947-70E740481C1C}">
                <a14:useLocalDpi xmlns:a14="http://schemas.microsoft.com/office/drawing/2010/main" val="0"/>
              </a:ext>
            </a:extLst>
          </a:blip>
          <a:srcRect l="-1" r="1333"/>
          <a:stretch/>
        </p:blipFill>
        <p:spPr>
          <a:xfrm>
            <a:off x="147638" y="1935454"/>
            <a:ext cx="6475232" cy="6276975"/>
          </a:xfrm>
          <a:prstGeom prst="rect">
            <a:avLst/>
          </a:prstGeom>
          <a:ln>
            <a:solidFill>
              <a:schemeClr val="tx1"/>
            </a:solidFill>
          </a:ln>
        </p:spPr>
      </p:pic>
    </p:spTree>
    <p:extLst>
      <p:ext uri="{BB962C8B-B14F-4D97-AF65-F5344CB8AC3E}">
        <p14:creationId xmlns:p14="http://schemas.microsoft.com/office/powerpoint/2010/main" val="980616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6060585-4149-4A5B-A3FF-47B7909239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570" y="919840"/>
            <a:ext cx="5645886" cy="7113815"/>
          </a:xfrm>
          <a:prstGeom prst="rect">
            <a:avLst/>
          </a:prstGeom>
          <a:ln>
            <a:solidFill>
              <a:schemeClr val="tx1"/>
            </a:solidFill>
          </a:ln>
        </p:spPr>
      </p:pic>
      <p:sp>
        <p:nvSpPr>
          <p:cNvPr id="4" name="テキスト ボックス 2">
            <a:extLst>
              <a:ext uri="{FF2B5EF4-FFF2-40B4-BE49-F238E27FC236}">
                <a16:creationId xmlns:a16="http://schemas.microsoft.com/office/drawing/2014/main" id="{E7565F6C-F12C-458D-B75A-13687E66BEEA}"/>
              </a:ext>
            </a:extLst>
          </p:cNvPr>
          <p:cNvSpPr txBox="1">
            <a:spLocks noChangeArrowheads="1"/>
          </p:cNvSpPr>
          <p:nvPr/>
        </p:nvSpPr>
        <p:spPr bwMode="auto">
          <a:xfrm>
            <a:off x="2837528" y="8322322"/>
            <a:ext cx="1438850" cy="261610"/>
          </a:xfrm>
          <a:prstGeom prst="rect">
            <a:avLst/>
          </a:prstGeom>
          <a:noFill/>
          <a:ln w="9525">
            <a:noFill/>
            <a:miter lim="800000"/>
            <a:headEnd/>
            <a:tailEnd/>
          </a:ln>
        </p:spPr>
        <p:txBody>
          <a:bodyPr rot="0" vert="horz" wrap="square" lIns="91440" tIns="45720" rIns="91440" bIns="45720" anchor="t" anchorCtr="0">
            <a:spAutoFit/>
          </a:bodyPr>
          <a:lstStyle/>
          <a:p>
            <a:pPr algn="ctr"/>
            <a:r>
              <a:rPr lang="ja-JP" altLang="en-US" sz="1100" b="1" kern="100" dirty="0">
                <a:latin typeface="游明朝" panose="02020400000000000000" pitchFamily="18" charset="-128"/>
                <a:ea typeface="游明朝" panose="02020400000000000000" pitchFamily="18" charset="-128"/>
                <a:cs typeface="Times New Roman" panose="02020603050405020304" pitchFamily="18" charset="0"/>
              </a:rPr>
              <a:t>５月１</a:t>
            </a:r>
            <a:r>
              <a:rPr lang="en-US" altLang="ja-JP" sz="1100" b="1" kern="100" dirty="0">
                <a:latin typeface="游明朝" panose="02020400000000000000" pitchFamily="18" charset="-128"/>
                <a:ea typeface="游明朝" panose="02020400000000000000" pitchFamily="18" charset="-128"/>
                <a:cs typeface="Times New Roman" panose="02020603050405020304" pitchFamily="18" charset="0"/>
              </a:rPr>
              <a:t>6</a:t>
            </a:r>
            <a:r>
              <a:rPr lang="ja-JP" altLang="en-US" sz="1100" b="1" kern="100" dirty="0">
                <a:latin typeface="游明朝" panose="02020400000000000000" pitchFamily="18" charset="-128"/>
                <a:ea typeface="游明朝" panose="02020400000000000000" pitchFamily="18" charset="-128"/>
                <a:cs typeface="Times New Roman" panose="02020603050405020304" pitchFamily="18" charset="0"/>
              </a:rPr>
              <a:t>日（金）</a:t>
            </a:r>
            <a:endParaRPr lang="ja-JP" altLang="en-US" sz="1100" kern="100" dirty="0">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580700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BD1548F9-F5D3-4C50-92F3-B7A7DB9BF588}"/>
              </a:ext>
            </a:extLst>
          </p:cNvPr>
          <p:cNvPicPr>
            <a:picLocks noChangeAspect="1"/>
          </p:cNvPicPr>
          <p:nvPr/>
        </p:nvPicPr>
        <p:blipFill rotWithShape="1">
          <a:blip r:embed="rId2">
            <a:extLst>
              <a:ext uri="{28A0092B-C50C-407E-A947-70E740481C1C}">
                <a14:useLocalDpi xmlns:a14="http://schemas.microsoft.com/office/drawing/2010/main" val="0"/>
              </a:ext>
            </a:extLst>
          </a:blip>
          <a:srcRect t="1358"/>
          <a:stretch/>
        </p:blipFill>
        <p:spPr>
          <a:xfrm>
            <a:off x="120345" y="483327"/>
            <a:ext cx="6617309" cy="8746018"/>
          </a:xfrm>
          <a:prstGeom prst="rect">
            <a:avLst/>
          </a:prstGeom>
          <a:ln>
            <a:solidFill>
              <a:schemeClr val="tx1"/>
            </a:solidFill>
          </a:ln>
        </p:spPr>
      </p:pic>
      <p:sp>
        <p:nvSpPr>
          <p:cNvPr id="4" name="テキスト ボックス 2">
            <a:extLst>
              <a:ext uri="{FF2B5EF4-FFF2-40B4-BE49-F238E27FC236}">
                <a16:creationId xmlns:a16="http://schemas.microsoft.com/office/drawing/2014/main" id="{47C083B1-3E12-4162-A5B0-9FE8717BA9BD}"/>
              </a:ext>
            </a:extLst>
          </p:cNvPr>
          <p:cNvSpPr txBox="1">
            <a:spLocks noChangeArrowheads="1"/>
          </p:cNvSpPr>
          <p:nvPr/>
        </p:nvSpPr>
        <p:spPr bwMode="auto">
          <a:xfrm>
            <a:off x="1060980" y="7332618"/>
            <a:ext cx="1438850" cy="261610"/>
          </a:xfrm>
          <a:prstGeom prst="rect">
            <a:avLst/>
          </a:prstGeom>
          <a:noFill/>
          <a:ln w="9525">
            <a:noFill/>
            <a:miter lim="800000"/>
            <a:headEnd/>
            <a:tailEnd/>
          </a:ln>
        </p:spPr>
        <p:txBody>
          <a:bodyPr rot="0" vert="horz" wrap="square" lIns="91440" tIns="45720" rIns="91440" bIns="45720" anchor="t" anchorCtr="0">
            <a:spAutoFit/>
          </a:bodyPr>
          <a:lstStyle/>
          <a:p>
            <a:pPr algn="ctr"/>
            <a:r>
              <a:rPr lang="ja-JP" altLang="en-US" sz="1100" b="1" kern="100" dirty="0">
                <a:latin typeface="游明朝" panose="02020400000000000000" pitchFamily="18" charset="-128"/>
                <a:ea typeface="游明朝" panose="02020400000000000000" pitchFamily="18" charset="-128"/>
                <a:cs typeface="Times New Roman" panose="02020603050405020304" pitchFamily="18" charset="0"/>
              </a:rPr>
              <a:t>５月１</a:t>
            </a:r>
            <a:r>
              <a:rPr lang="en-US" altLang="ja-JP" sz="1100" b="1" kern="100" dirty="0">
                <a:latin typeface="游明朝" panose="02020400000000000000" pitchFamily="18" charset="-128"/>
                <a:ea typeface="游明朝" panose="02020400000000000000" pitchFamily="18" charset="-128"/>
                <a:cs typeface="Times New Roman" panose="02020603050405020304" pitchFamily="18" charset="0"/>
              </a:rPr>
              <a:t>8</a:t>
            </a:r>
            <a:r>
              <a:rPr lang="ja-JP" altLang="en-US" sz="1100" b="1" kern="100" dirty="0">
                <a:latin typeface="游明朝" panose="02020400000000000000" pitchFamily="18" charset="-128"/>
                <a:ea typeface="游明朝" panose="02020400000000000000" pitchFamily="18" charset="-128"/>
                <a:cs typeface="Times New Roman" panose="02020603050405020304" pitchFamily="18" charset="0"/>
              </a:rPr>
              <a:t>日（日）</a:t>
            </a:r>
            <a:endParaRPr lang="ja-JP" altLang="en-US" sz="1100" kern="100" dirty="0">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105446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E015B81-81F7-4284-85C1-848860F03639}"/>
              </a:ext>
            </a:extLst>
          </p:cNvPr>
          <p:cNvPicPr>
            <a:picLocks noChangeAspect="1"/>
          </p:cNvPicPr>
          <p:nvPr/>
        </p:nvPicPr>
        <p:blipFill rotWithShape="1">
          <a:blip r:embed="rId2">
            <a:extLst>
              <a:ext uri="{28A0092B-C50C-407E-A947-70E740481C1C}">
                <a14:useLocalDpi xmlns:a14="http://schemas.microsoft.com/office/drawing/2010/main" val="0"/>
              </a:ext>
            </a:extLst>
          </a:blip>
          <a:srcRect l="19429" t="24122" r="20191" b="26364"/>
          <a:stretch/>
        </p:blipFill>
        <p:spPr>
          <a:xfrm>
            <a:off x="109728" y="1672046"/>
            <a:ext cx="6632448" cy="3840479"/>
          </a:xfrm>
          <a:prstGeom prst="rect">
            <a:avLst/>
          </a:prstGeom>
          <a:ln>
            <a:solidFill>
              <a:schemeClr val="tx1"/>
            </a:solidFill>
          </a:ln>
        </p:spPr>
      </p:pic>
      <p:sp>
        <p:nvSpPr>
          <p:cNvPr id="4" name="テキスト ボックス 2">
            <a:extLst>
              <a:ext uri="{FF2B5EF4-FFF2-40B4-BE49-F238E27FC236}">
                <a16:creationId xmlns:a16="http://schemas.microsoft.com/office/drawing/2014/main" id="{3AEF2ED2-4A9E-4592-8653-EF54C78E70F2}"/>
              </a:ext>
            </a:extLst>
          </p:cNvPr>
          <p:cNvSpPr txBox="1">
            <a:spLocks noChangeArrowheads="1"/>
          </p:cNvSpPr>
          <p:nvPr/>
        </p:nvSpPr>
        <p:spPr bwMode="auto">
          <a:xfrm>
            <a:off x="2915905" y="5682344"/>
            <a:ext cx="1438850" cy="261610"/>
          </a:xfrm>
          <a:prstGeom prst="rect">
            <a:avLst/>
          </a:prstGeom>
          <a:noFill/>
          <a:ln w="9525">
            <a:noFill/>
            <a:miter lim="800000"/>
            <a:headEnd/>
            <a:tailEnd/>
          </a:ln>
        </p:spPr>
        <p:txBody>
          <a:bodyPr rot="0" vert="horz" wrap="square" lIns="91440" tIns="45720" rIns="91440" bIns="45720" anchor="t" anchorCtr="0">
            <a:spAutoFit/>
          </a:bodyPr>
          <a:lstStyle/>
          <a:p>
            <a:pPr algn="ctr"/>
            <a:r>
              <a:rPr lang="ja-JP" altLang="en-US" sz="1100" b="1" kern="100" dirty="0">
                <a:latin typeface="游明朝" panose="02020400000000000000" pitchFamily="18" charset="-128"/>
                <a:ea typeface="游明朝" panose="02020400000000000000" pitchFamily="18" charset="-128"/>
                <a:cs typeface="Times New Roman" panose="02020603050405020304" pitchFamily="18" charset="0"/>
              </a:rPr>
              <a:t>５月</a:t>
            </a:r>
            <a:r>
              <a:rPr lang="en-US" altLang="ja-JP" sz="1100" b="1" kern="100" dirty="0">
                <a:latin typeface="游明朝" panose="02020400000000000000" pitchFamily="18" charset="-128"/>
                <a:ea typeface="游明朝" panose="02020400000000000000" pitchFamily="18" charset="-128"/>
                <a:cs typeface="Times New Roman" panose="02020603050405020304" pitchFamily="18" charset="0"/>
              </a:rPr>
              <a:t>29</a:t>
            </a:r>
            <a:r>
              <a:rPr lang="ja-JP" altLang="en-US" sz="1100" b="1" kern="100" dirty="0">
                <a:latin typeface="游明朝" panose="02020400000000000000" pitchFamily="18" charset="-128"/>
                <a:ea typeface="游明朝" panose="02020400000000000000" pitchFamily="18" charset="-128"/>
                <a:cs typeface="Times New Roman" panose="02020603050405020304" pitchFamily="18" charset="0"/>
              </a:rPr>
              <a:t>日（木）</a:t>
            </a:r>
            <a:endParaRPr lang="ja-JP" altLang="en-US" sz="1100" kern="100" dirty="0">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507085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F0B204E-A08D-476E-915D-AE9123EAF1B9}"/>
              </a:ext>
            </a:extLst>
          </p:cNvPr>
          <p:cNvPicPr>
            <a:picLocks noChangeAspect="1"/>
          </p:cNvPicPr>
          <p:nvPr/>
        </p:nvPicPr>
        <p:blipFill rotWithShape="1">
          <a:blip r:embed="rId2">
            <a:extLst>
              <a:ext uri="{28A0092B-C50C-407E-A947-70E740481C1C}">
                <a14:useLocalDpi xmlns:a14="http://schemas.microsoft.com/office/drawing/2010/main" val="0"/>
              </a:ext>
            </a:extLst>
          </a:blip>
          <a:srcRect l="23588" t="14139" r="25381" b="16725"/>
          <a:stretch/>
        </p:blipFill>
        <p:spPr>
          <a:xfrm>
            <a:off x="1152081" y="130805"/>
            <a:ext cx="4846320" cy="9276158"/>
          </a:xfrm>
          <a:prstGeom prst="rect">
            <a:avLst/>
          </a:prstGeom>
          <a:ln>
            <a:solidFill>
              <a:schemeClr val="tx1"/>
            </a:solidFill>
          </a:ln>
        </p:spPr>
      </p:pic>
      <p:sp>
        <p:nvSpPr>
          <p:cNvPr id="4" name="テキスト ボックス 2">
            <a:extLst>
              <a:ext uri="{FF2B5EF4-FFF2-40B4-BE49-F238E27FC236}">
                <a16:creationId xmlns:a16="http://schemas.microsoft.com/office/drawing/2014/main" id="{B54EC726-B82D-41DF-AF3F-978C755F0083}"/>
              </a:ext>
            </a:extLst>
          </p:cNvPr>
          <p:cNvSpPr txBox="1">
            <a:spLocks noChangeArrowheads="1"/>
          </p:cNvSpPr>
          <p:nvPr/>
        </p:nvSpPr>
        <p:spPr bwMode="auto">
          <a:xfrm>
            <a:off x="2709575" y="9406963"/>
            <a:ext cx="1438850" cy="261610"/>
          </a:xfrm>
          <a:prstGeom prst="rect">
            <a:avLst/>
          </a:prstGeom>
          <a:noFill/>
          <a:ln w="9525">
            <a:noFill/>
            <a:miter lim="800000"/>
            <a:headEnd/>
            <a:tailEnd/>
          </a:ln>
        </p:spPr>
        <p:txBody>
          <a:bodyPr rot="0" vert="horz" wrap="square" lIns="91440" tIns="45720" rIns="91440" bIns="45720" anchor="t" anchorCtr="0">
            <a:spAutoFit/>
          </a:bodyPr>
          <a:lstStyle/>
          <a:p>
            <a:pPr algn="ctr"/>
            <a:r>
              <a:rPr lang="ja-JP" altLang="en-US" sz="1100" b="1" kern="100" dirty="0">
                <a:latin typeface="游明朝" panose="02020400000000000000" pitchFamily="18" charset="-128"/>
                <a:ea typeface="游明朝" panose="02020400000000000000" pitchFamily="18" charset="-128"/>
                <a:cs typeface="Times New Roman" panose="02020603050405020304" pitchFamily="18" charset="0"/>
              </a:rPr>
              <a:t>５月</a:t>
            </a:r>
            <a:r>
              <a:rPr lang="en-US" altLang="ja-JP" sz="1100" b="1" kern="100" dirty="0">
                <a:latin typeface="游明朝" panose="02020400000000000000" pitchFamily="18" charset="-128"/>
                <a:ea typeface="游明朝" panose="02020400000000000000" pitchFamily="18" charset="-128"/>
                <a:cs typeface="Times New Roman" panose="02020603050405020304" pitchFamily="18" charset="0"/>
              </a:rPr>
              <a:t>29</a:t>
            </a:r>
            <a:r>
              <a:rPr lang="ja-JP" altLang="en-US" sz="1100" b="1" kern="100" dirty="0">
                <a:latin typeface="游明朝" panose="02020400000000000000" pitchFamily="18" charset="-128"/>
                <a:ea typeface="游明朝" panose="02020400000000000000" pitchFamily="18" charset="-128"/>
                <a:cs typeface="Times New Roman" panose="02020603050405020304" pitchFamily="18" charset="0"/>
              </a:rPr>
              <a:t>日（木）</a:t>
            </a:r>
            <a:endParaRPr lang="ja-JP" altLang="en-US" sz="1100" kern="100" dirty="0">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297663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2015DDE-179B-4E4A-98AB-0FA1E287BA70}"/>
              </a:ext>
            </a:extLst>
          </p:cNvPr>
          <p:cNvPicPr>
            <a:picLocks noChangeAspect="1"/>
          </p:cNvPicPr>
          <p:nvPr/>
        </p:nvPicPr>
        <p:blipFill rotWithShape="1">
          <a:blip r:embed="rId2">
            <a:extLst>
              <a:ext uri="{28A0092B-C50C-407E-A947-70E740481C1C}">
                <a14:useLocalDpi xmlns:a14="http://schemas.microsoft.com/office/drawing/2010/main" val="0"/>
              </a:ext>
            </a:extLst>
          </a:blip>
          <a:srcRect l="40000" t="10586" r="38198" b="13811"/>
          <a:stretch/>
        </p:blipFill>
        <p:spPr>
          <a:xfrm>
            <a:off x="1667605" y="539954"/>
            <a:ext cx="3595816" cy="8826091"/>
          </a:xfrm>
          <a:prstGeom prst="rect">
            <a:avLst/>
          </a:prstGeom>
          <a:ln>
            <a:solidFill>
              <a:schemeClr val="tx1"/>
            </a:solidFill>
          </a:ln>
        </p:spPr>
      </p:pic>
      <p:sp>
        <p:nvSpPr>
          <p:cNvPr id="4" name="テキスト ボックス 2">
            <a:extLst>
              <a:ext uri="{FF2B5EF4-FFF2-40B4-BE49-F238E27FC236}">
                <a16:creationId xmlns:a16="http://schemas.microsoft.com/office/drawing/2014/main" id="{31060842-D011-4FAF-BA60-643CEC2DFA22}"/>
              </a:ext>
            </a:extLst>
          </p:cNvPr>
          <p:cNvSpPr txBox="1">
            <a:spLocks noChangeArrowheads="1"/>
          </p:cNvSpPr>
          <p:nvPr/>
        </p:nvSpPr>
        <p:spPr bwMode="auto">
          <a:xfrm>
            <a:off x="2746088" y="9494731"/>
            <a:ext cx="1438850" cy="261610"/>
          </a:xfrm>
          <a:prstGeom prst="rect">
            <a:avLst/>
          </a:prstGeom>
          <a:noFill/>
          <a:ln w="9525">
            <a:noFill/>
            <a:miter lim="800000"/>
            <a:headEnd/>
            <a:tailEnd/>
          </a:ln>
        </p:spPr>
        <p:txBody>
          <a:bodyPr rot="0" vert="horz" wrap="square" lIns="91440" tIns="45720" rIns="91440" bIns="45720" anchor="t" anchorCtr="0">
            <a:spAutoFit/>
          </a:bodyPr>
          <a:lstStyle/>
          <a:p>
            <a:pPr algn="ctr"/>
            <a:r>
              <a:rPr lang="ja-JP" altLang="en-US" sz="1100" b="1" kern="100" dirty="0">
                <a:latin typeface="游明朝" panose="02020400000000000000" pitchFamily="18" charset="-128"/>
                <a:ea typeface="游明朝" panose="02020400000000000000" pitchFamily="18" charset="-128"/>
                <a:cs typeface="Times New Roman" panose="02020603050405020304" pitchFamily="18" charset="0"/>
              </a:rPr>
              <a:t>６月５日（木）</a:t>
            </a:r>
            <a:endParaRPr lang="ja-JP" altLang="en-US" sz="1100" kern="100" dirty="0">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4006100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DA567DE-4DD4-4626-B1E8-FDFA36225EDA}"/>
              </a:ext>
            </a:extLst>
          </p:cNvPr>
          <p:cNvPicPr>
            <a:picLocks noChangeAspect="1"/>
          </p:cNvPicPr>
          <p:nvPr/>
        </p:nvPicPr>
        <p:blipFill rotWithShape="1">
          <a:blip r:embed="rId2">
            <a:extLst>
              <a:ext uri="{28A0092B-C50C-407E-A947-70E740481C1C}">
                <a14:useLocalDpi xmlns:a14="http://schemas.microsoft.com/office/drawing/2010/main" val="0"/>
              </a:ext>
            </a:extLst>
          </a:blip>
          <a:srcRect l="10033" t="6519" r="7442" b="7836"/>
          <a:stretch/>
        </p:blipFill>
        <p:spPr>
          <a:xfrm>
            <a:off x="378823" y="372040"/>
            <a:ext cx="6217920" cy="9116612"/>
          </a:xfrm>
          <a:prstGeom prst="rect">
            <a:avLst/>
          </a:prstGeom>
          <a:ln>
            <a:solidFill>
              <a:schemeClr val="tx1"/>
            </a:solidFill>
          </a:ln>
        </p:spPr>
      </p:pic>
      <p:sp>
        <p:nvSpPr>
          <p:cNvPr id="4" name="テキスト ボックス 3">
            <a:extLst>
              <a:ext uri="{FF2B5EF4-FFF2-40B4-BE49-F238E27FC236}">
                <a16:creationId xmlns:a16="http://schemas.microsoft.com/office/drawing/2014/main" id="{070E8050-6BA0-43A9-BC37-7607D21678B8}"/>
              </a:ext>
            </a:extLst>
          </p:cNvPr>
          <p:cNvSpPr txBox="1">
            <a:spLocks noChangeArrowheads="1"/>
          </p:cNvSpPr>
          <p:nvPr/>
        </p:nvSpPr>
        <p:spPr bwMode="auto">
          <a:xfrm>
            <a:off x="1697111" y="4630429"/>
            <a:ext cx="1438850" cy="261610"/>
          </a:xfrm>
          <a:prstGeom prst="rect">
            <a:avLst/>
          </a:prstGeom>
          <a:noFill/>
          <a:ln w="9525">
            <a:noFill/>
            <a:miter lim="800000"/>
            <a:headEnd/>
            <a:tailEnd/>
          </a:ln>
        </p:spPr>
        <p:txBody>
          <a:bodyPr rot="0" vert="horz" wrap="square" lIns="91440" tIns="45720" rIns="91440" bIns="45720" anchor="t" anchorCtr="0">
            <a:spAutoFit/>
          </a:bodyPr>
          <a:lstStyle/>
          <a:p>
            <a:pPr algn="ctr"/>
            <a:r>
              <a:rPr lang="en-US" altLang="ja-JP" sz="1100" b="1" kern="100" dirty="0">
                <a:latin typeface="游明朝" panose="02020400000000000000" pitchFamily="18" charset="-128"/>
                <a:ea typeface="游明朝" panose="02020400000000000000" pitchFamily="18" charset="-128"/>
                <a:cs typeface="Times New Roman" panose="02020603050405020304" pitchFamily="18" charset="0"/>
              </a:rPr>
              <a:t>7</a:t>
            </a:r>
            <a:r>
              <a:rPr lang="ja-JP" altLang="en-US" sz="1100" b="1" kern="100" dirty="0">
                <a:latin typeface="游明朝" panose="02020400000000000000" pitchFamily="18" charset="-128"/>
                <a:ea typeface="游明朝" panose="02020400000000000000" pitchFamily="18" charset="-128"/>
                <a:cs typeface="Times New Roman" panose="02020603050405020304" pitchFamily="18" charset="0"/>
              </a:rPr>
              <a:t>月４日（金）</a:t>
            </a:r>
            <a:endParaRPr lang="ja-JP" altLang="en-US" sz="1100" kern="100" dirty="0">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410033597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1982</TotalTime>
  <Words>109</Words>
  <Application>Microsoft Office PowerPoint</Application>
  <PresentationFormat>A4 210 x 297 mm</PresentationFormat>
  <Paragraphs>16</Paragraphs>
  <Slides>13</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13</vt:i4>
      </vt:variant>
    </vt:vector>
  </HeadingPairs>
  <TitlesOfParts>
    <vt:vector size="20" baseType="lpstr">
      <vt:lpstr>HGS教科書体</vt:lpstr>
      <vt:lpstr>游ゴシック Light</vt:lpstr>
      <vt:lpstr>游明朝</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Nakayama .</dc:creator>
  <cp:lastModifiedBy>関軒　友則</cp:lastModifiedBy>
  <cp:revision>350</cp:revision>
  <cp:lastPrinted>2025-10-20T05:28:34Z</cp:lastPrinted>
  <dcterms:created xsi:type="dcterms:W3CDTF">2022-11-01T09:35:53Z</dcterms:created>
  <dcterms:modified xsi:type="dcterms:W3CDTF">2025-10-20T05:35:55Z</dcterms:modified>
</cp:coreProperties>
</file>